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1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90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02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8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38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30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78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5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01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84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5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4D2E-927D-45F1-941F-DBAFA1BD1637}" type="datetimeFigureOut">
              <a:rPr lang="ko-KR" altLang="en-US" smtClean="0"/>
              <a:t>2018-07-20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0B85-9A2C-40FD-9DB5-C0AA73F1E3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8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cplan.or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52473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3600" b="1" dirty="0"/>
              <a:t>미납금 납부 방법 안내</a:t>
            </a:r>
            <a:br>
              <a:rPr lang="en-US" altLang="ko-KR" dirty="0"/>
            </a:b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sz="2400"/>
              <a:t>① </a:t>
            </a:r>
            <a:r>
              <a:rPr lang="en-US" altLang="ko-KR" sz="2400" dirty="0">
                <a:hlinkClick r:id="rId2"/>
              </a:rPr>
              <a:t>www.sbcplan.or.kr</a:t>
            </a:r>
            <a:r>
              <a:rPr lang="en-US" altLang="ko-KR" sz="2400" dirty="0"/>
              <a:t> – </a:t>
            </a:r>
            <a:r>
              <a:rPr lang="ko-KR" altLang="en-US" sz="2400"/>
              <a:t>온라인신청 </a:t>
            </a:r>
            <a:r>
              <a:rPr lang="en-US" altLang="ko-KR" sz="2400" dirty="0"/>
              <a:t>– </a:t>
            </a:r>
            <a:r>
              <a:rPr lang="ko-KR" altLang="en-US" sz="2400"/>
              <a:t>변경 및 해지 </a:t>
            </a:r>
            <a:r>
              <a:rPr lang="en-US" altLang="ko-KR" sz="2400" dirty="0"/>
              <a:t>– </a:t>
            </a:r>
            <a:r>
              <a:rPr lang="ko-KR" altLang="en-US" sz="2400"/>
              <a:t>납부</a:t>
            </a:r>
            <a:r>
              <a:rPr lang="en-US" altLang="ko-KR" sz="2400" dirty="0"/>
              <a:t>/</a:t>
            </a:r>
            <a:r>
              <a:rPr lang="ko-KR" altLang="en-US" sz="2400"/>
              <a:t>미납내역 조회 클릭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 </a:t>
            </a:r>
            <a:r>
              <a:rPr lang="ko-KR" altLang="en-US" sz="2400"/>
              <a:t>② 미납내역부 보기 클릭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 </a:t>
            </a:r>
            <a:r>
              <a:rPr lang="ko-KR" altLang="en-US" sz="2400"/>
              <a:t>③ 미납금 납부희망 회차 및 출금 희망일자 지정</a:t>
            </a:r>
            <a:endParaRPr lang="en-US" altLang="ko-KR" sz="2400" dirty="0"/>
          </a:p>
          <a:p>
            <a:r>
              <a:rPr lang="en-US" altLang="ko-KR" sz="2400" dirty="0"/>
              <a:t>     ( ※ </a:t>
            </a:r>
            <a:r>
              <a:rPr lang="ko-KR" altLang="en-US" sz="2400"/>
              <a:t>신청일 당일 출금은 어려우며</a:t>
            </a:r>
            <a:r>
              <a:rPr lang="en-US" altLang="ko-KR" sz="2400" dirty="0"/>
              <a:t>, </a:t>
            </a:r>
            <a:r>
              <a:rPr lang="ko-KR" altLang="en-US" sz="2400"/>
              <a:t>익일부터 출금 가능</a:t>
            </a:r>
            <a:r>
              <a:rPr lang="en-US" altLang="ko-KR" sz="2400" dirty="0"/>
              <a:t>(</a:t>
            </a:r>
            <a:r>
              <a:rPr lang="ko-KR" altLang="en-US" sz="2400"/>
              <a:t>공휴일 제외</a:t>
            </a:r>
            <a:r>
              <a:rPr lang="en-US" altLang="ko-KR" sz="2400" dirty="0"/>
              <a:t>))</a:t>
            </a:r>
          </a:p>
          <a:p>
            <a:r>
              <a:rPr lang="en-US" altLang="ko-KR" sz="2400" dirty="0"/>
              <a:t>   </a:t>
            </a:r>
          </a:p>
          <a:p>
            <a:r>
              <a:rPr lang="en-US" altLang="ko-KR" sz="2400" dirty="0"/>
              <a:t> </a:t>
            </a:r>
            <a:r>
              <a:rPr lang="ko-KR" altLang="en-US" sz="2400"/>
              <a:t>④ 홈페이지 화면 참고</a:t>
            </a:r>
            <a:r>
              <a:rPr lang="en-US" altLang="ko-KR" sz="2400" dirty="0"/>
              <a:t>(P2 ~ 6)</a:t>
            </a:r>
          </a:p>
        </p:txBody>
      </p:sp>
    </p:spTree>
    <p:extLst>
      <p:ext uri="{BB962C8B-B14F-4D97-AF65-F5344CB8AC3E}">
        <p14:creationId xmlns:p14="http://schemas.microsoft.com/office/powerpoint/2010/main" val="33030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4441041" cy="971476"/>
          </a:xfrm>
        </p:spPr>
        <p:txBody>
          <a:bodyPr>
            <a:normAutofit/>
          </a:bodyPr>
          <a:lstStyle/>
          <a:p>
            <a:r>
              <a:rPr lang="ko-KR" altLang="en-US" sz="3500" b="1" dirty="0"/>
              <a:t>납부</a:t>
            </a:r>
            <a:r>
              <a:rPr lang="en-US" altLang="ko-KR" sz="3500" b="1" dirty="0"/>
              <a:t>/</a:t>
            </a:r>
            <a:r>
              <a:rPr lang="ko-KR" altLang="en-US" sz="3500" b="1"/>
              <a:t>미납내역조회</a:t>
            </a:r>
            <a:endParaRPr lang="ko-KR" altLang="en-US" sz="3500" b="1" dirty="0"/>
          </a:p>
        </p:txBody>
      </p:sp>
      <p:sp>
        <p:nvSpPr>
          <p:cNvPr id="3" name="직사각형 2"/>
          <p:cNvSpPr/>
          <p:nvPr/>
        </p:nvSpPr>
        <p:spPr>
          <a:xfrm flipV="1">
            <a:off x="0" y="867103"/>
            <a:ext cx="3334407" cy="48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5978"/>
            <a:ext cx="9963149" cy="592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6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4441041" cy="971476"/>
          </a:xfrm>
        </p:spPr>
        <p:txBody>
          <a:bodyPr>
            <a:normAutofit/>
          </a:bodyPr>
          <a:lstStyle/>
          <a:p>
            <a:r>
              <a:rPr lang="ko-KR" altLang="en-US" sz="3500" b="1" dirty="0"/>
              <a:t>납부</a:t>
            </a:r>
            <a:r>
              <a:rPr lang="en-US" altLang="ko-KR" sz="3500" b="1" dirty="0"/>
              <a:t>/</a:t>
            </a:r>
            <a:r>
              <a:rPr lang="ko-KR" altLang="en-US" sz="3500" b="1"/>
              <a:t>미납내역조회</a:t>
            </a:r>
            <a:endParaRPr lang="ko-KR" altLang="en-US" sz="3500" b="1" dirty="0"/>
          </a:p>
        </p:txBody>
      </p:sp>
      <p:sp>
        <p:nvSpPr>
          <p:cNvPr id="3" name="직사각형 2"/>
          <p:cNvSpPr/>
          <p:nvPr/>
        </p:nvSpPr>
        <p:spPr>
          <a:xfrm flipV="1">
            <a:off x="0" y="867103"/>
            <a:ext cx="3334407" cy="48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1476"/>
            <a:ext cx="9667875" cy="5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0" y="867103"/>
            <a:ext cx="3334407" cy="48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0"/>
            <a:ext cx="4441041" cy="971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500" b="1"/>
              <a:t>납부</a:t>
            </a:r>
            <a:r>
              <a:rPr lang="en-US" altLang="ko-KR" sz="3500" b="1"/>
              <a:t>/</a:t>
            </a:r>
            <a:r>
              <a:rPr lang="ko-KR" altLang="en-US" sz="3500" b="1"/>
              <a:t>미납내역조회</a:t>
            </a:r>
            <a:endParaRPr lang="ko-KR" altLang="en-US" sz="35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71476"/>
            <a:ext cx="10620375" cy="57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9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0" y="867103"/>
            <a:ext cx="3334407" cy="48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-1" y="0"/>
            <a:ext cx="11058525" cy="971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500" b="1" dirty="0"/>
              <a:t>납부</a:t>
            </a:r>
            <a:r>
              <a:rPr lang="en-US" altLang="ko-KR" sz="3500" b="1" dirty="0"/>
              <a:t>/</a:t>
            </a:r>
            <a:r>
              <a:rPr lang="ko-KR" altLang="en-US" sz="3500" b="1"/>
              <a:t>미납내역조회</a:t>
            </a:r>
            <a:r>
              <a:rPr lang="en-US" altLang="ko-KR" sz="3500" b="1" dirty="0"/>
              <a:t>: </a:t>
            </a:r>
            <a:r>
              <a:rPr lang="ko-KR" altLang="en-US" sz="3500" b="1"/>
              <a:t>납부희망회차 체크 후 일자 지정</a:t>
            </a:r>
            <a:endParaRPr lang="ko-KR" altLang="en-US" sz="35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971476"/>
            <a:ext cx="112585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V="1">
            <a:off x="0" y="867103"/>
            <a:ext cx="3334407" cy="48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9448"/>
            <a:ext cx="10001250" cy="5888552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0" y="0"/>
            <a:ext cx="4441041" cy="971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500" b="1" dirty="0"/>
              <a:t>납부</a:t>
            </a:r>
            <a:r>
              <a:rPr lang="en-US" altLang="ko-KR" sz="3500" b="1" dirty="0"/>
              <a:t>/</a:t>
            </a:r>
            <a:r>
              <a:rPr lang="ko-KR" altLang="en-US" sz="3500" b="1"/>
              <a:t>미납내역조회</a:t>
            </a:r>
            <a:endParaRPr lang="ko-KR" alt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84629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와이드스크린</PresentationFormat>
  <Paragraphs>16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납부/미납내역조회</vt:lpstr>
      <vt:lpstr>납부/미납내역조회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조수호</dc:creator>
  <cp:lastModifiedBy>병우</cp:lastModifiedBy>
  <cp:revision>1</cp:revision>
  <dcterms:created xsi:type="dcterms:W3CDTF">2018-07-20T01:25:16Z</dcterms:created>
  <dcterms:modified xsi:type="dcterms:W3CDTF">2018-07-20T05:06:45Z</dcterms:modified>
</cp:coreProperties>
</file>